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ADE2566-E75F-47F7-9363-F36A6EAA2C07}" type="datetimeFigureOut">
              <a:rPr lang="sl-SI" smtClean="0"/>
              <a:t>27.5.2015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23A278-D5CB-44A5-A0C6-2F9E3E069F4B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mtClean="0"/>
              <a:t>EKOAKCIJSKI NAČRT ZA EKOVRTCE ZA ŠOLSKO LETO 2015/16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24328" y="692696"/>
            <a:ext cx="792088" cy="770724"/>
          </a:xfrm>
          <a:prstGeom prst="rect">
            <a:avLst/>
          </a:prstGeom>
        </p:spPr>
      </p:pic>
      <p:pic>
        <p:nvPicPr>
          <p:cNvPr id="5" name="Slika 4" descr="Ekosola_marec_2011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28800"/>
            <a:ext cx="936104" cy="992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834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ENERGIJA</a:t>
            </a:r>
          </a:p>
          <a:p>
            <a:pPr marL="0" indent="0">
              <a:buNone/>
            </a:pPr>
            <a:r>
              <a:rPr lang="sl-SI" b="1" dirty="0" smtClean="0"/>
              <a:t>Ozaveščanje o učinkoviti rabi energije, varčevanje z energijo. Vrtec s programom določi aktivnosti in oblike varčevanja z energijo. Podrobnejšo temo in način izvedbe določi vrtec sam.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76" y="1196752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48376" y="30733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91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SODELOVANJE V PROJEKTU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         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556792"/>
            <a:ext cx="2664297" cy="259228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988840"/>
            <a:ext cx="2088232" cy="27363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852936"/>
            <a:ext cx="1944216" cy="3024336"/>
          </a:xfrm>
          <a:prstGeom prst="rect">
            <a:avLst/>
          </a:prstGeom>
        </p:spPr>
      </p:pic>
      <p:pic>
        <p:nvPicPr>
          <p:cNvPr id="7" name="Slika 6" descr="Ekosola_marec_2011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424" y="1060340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6"/>
          <a:stretch>
            <a:fillRect/>
          </a:stretch>
        </p:blipFill>
        <p:spPr>
          <a:xfrm>
            <a:off x="7845044" y="188640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C) SODELOVATI PRI ENEM OD</a:t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   NASLEDNJIH PROJEKTOV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 EKOPAKET - natečaj iz kreativnega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ustvarjanja iz kartonske embalaže za mleko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in sokove(KEMS)</a:t>
            </a:r>
          </a:p>
          <a:p>
            <a:pPr marL="0" indent="0">
              <a:buNone/>
            </a:pPr>
            <a:r>
              <a:rPr lang="sl-SI" b="1" dirty="0" smtClean="0"/>
              <a:t>ALTERMED - lokalno pridelana hrana in </a:t>
            </a:r>
          </a:p>
          <a:p>
            <a:pPr marL="0" indent="0">
              <a:buNone/>
            </a:pPr>
            <a:r>
              <a:rPr lang="sl-SI" b="1" dirty="0" smtClean="0"/>
              <a:t>recepti naših babic – predstavitev na sejmu</a:t>
            </a:r>
          </a:p>
          <a:p>
            <a:pPr marL="0" indent="0">
              <a:buNone/>
            </a:pPr>
            <a:r>
              <a:rPr lang="sl-SI" b="1" dirty="0" smtClean="0"/>
              <a:t>Altermed v Celju, marec 2016</a:t>
            </a:r>
          </a:p>
          <a:p>
            <a:pPr marL="0" indent="0">
              <a:buNone/>
            </a:pPr>
            <a:r>
              <a:rPr lang="sl-SI" b="1" dirty="0" smtClean="0"/>
              <a:t>ZMANJŠAJMO KOLIČINO ZAVRŽENE HRANE </a:t>
            </a:r>
            <a:r>
              <a:rPr lang="sl-SI" b="1" smtClean="0"/>
              <a:t/>
            </a:r>
            <a:br>
              <a:rPr lang="sl-SI" b="1" smtClean="0"/>
            </a:br>
            <a:r>
              <a:rPr lang="sl-SI" b="1" smtClean="0"/>
              <a:t>BIOTSKA PESTROST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EKOBRANJE ZA EKOŽIVLJENJE</a:t>
            </a:r>
          </a:p>
          <a:p>
            <a:pPr marL="0" indent="0">
              <a:buNone/>
            </a:pPr>
            <a:r>
              <a:rPr lang="sl-SI" b="1" dirty="0" smtClean="0"/>
              <a:t>DRUŽENJE IN GIBANJE VSEH GENERACIJ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68760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84368" y="30733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D) Poravnati pristojbino za šolsko leto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   2015/16</a:t>
            </a:r>
          </a:p>
          <a:p>
            <a:pPr marL="0" indent="0">
              <a:buNone/>
            </a:pP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348" y="1268760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776356" y="30733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ZGODNJE NARAVOSLOVJE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      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2088232" cy="309634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160240" cy="324036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0908"/>
            <a:ext cx="2232248" cy="3204356"/>
          </a:xfrm>
          <a:prstGeom prst="rect">
            <a:avLst/>
          </a:prstGeom>
        </p:spPr>
      </p:pic>
      <p:pic>
        <p:nvPicPr>
          <p:cNvPr id="7" name="Slika 6" descr="Ekosola_marec_2011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67944"/>
            <a:ext cx="825912" cy="848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/>
          <p:cNvPicPr/>
          <p:nvPr/>
        </p:nvPicPr>
        <p:blipFill>
          <a:blip r:embed="rId6"/>
          <a:stretch>
            <a:fillRect/>
          </a:stretch>
        </p:blipFill>
        <p:spPr>
          <a:xfrm>
            <a:off x="7884368" y="280492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4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/>
              <a:t>A) IZBRATI NAJMANJ EN SKLOP     </a:t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   PROJEKTA – TEMO „ZGODNJE </a:t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   NARAVOSLOVJE“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-  Z gibanjem in opazovanjem raziskujemo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svet narave okrog nas</a:t>
            </a:r>
          </a:p>
          <a:p>
            <a:pPr marL="0" indent="0">
              <a:buNone/>
            </a:pPr>
            <a:r>
              <a:rPr lang="sl-SI" b="1" dirty="0" smtClean="0"/>
              <a:t>-  Moje vrednote: pitna voda, svež zrak,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zdrava hrana, uravnoteženi odnosi z 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naravo, gibanje v zdravem okolju</a:t>
            </a:r>
          </a:p>
          <a:p>
            <a:pPr marL="0" indent="0">
              <a:buNone/>
            </a:pPr>
            <a:r>
              <a:rPr lang="sl-SI" b="1" dirty="0" smtClean="0"/>
              <a:t>-  Zdrav življenjski slog</a:t>
            </a:r>
          </a:p>
          <a:p>
            <a:pPr marL="0" indent="0">
              <a:buNone/>
            </a:pPr>
            <a:r>
              <a:rPr lang="sl-SI" b="1" dirty="0" smtClean="0"/>
              <a:t>-  Zeliščni vrt skozi zeliščarski vrtnarski </a:t>
            </a:r>
          </a:p>
          <a:p>
            <a:pPr marL="0" indent="0">
              <a:buNone/>
            </a:pPr>
            <a:r>
              <a:rPr lang="sl-SI" b="1" dirty="0" smtClean="0"/>
              <a:t>   dnevnik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284" y="1268760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27004" y="267310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7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- </a:t>
            </a:r>
            <a:r>
              <a:rPr lang="sl-SI" b="1" dirty="0" smtClean="0"/>
              <a:t>Travniške zdravilne rastline bližnjega</a:t>
            </a:r>
          </a:p>
          <a:p>
            <a:pPr marL="0" indent="0">
              <a:buNone/>
            </a:pPr>
            <a:r>
              <a:rPr lang="sl-SI" b="1" dirty="0"/>
              <a:t> </a:t>
            </a:r>
            <a:r>
              <a:rPr lang="sl-SI" b="1" dirty="0" smtClean="0"/>
              <a:t>  okolja skozi opazovalni dnevnik</a:t>
            </a:r>
          </a:p>
          <a:p>
            <a:pPr marL="0" indent="0">
              <a:buNone/>
            </a:pPr>
            <a:r>
              <a:rPr lang="sl-SI" b="1" dirty="0" smtClean="0"/>
              <a:t>- Moje prve vrtne škarje</a:t>
            </a:r>
          </a:p>
          <a:p>
            <a:pPr marL="0" indent="0">
              <a:buNone/>
            </a:pPr>
            <a:r>
              <a:rPr lang="sl-SI" b="1" dirty="0" smtClean="0"/>
              <a:t>- Semena – Šolska </a:t>
            </a:r>
            <a:r>
              <a:rPr lang="sl-SI" b="1" dirty="0" err="1" smtClean="0"/>
              <a:t>vrtilnica</a:t>
            </a: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- Ptice pevke v mojem kraju</a:t>
            </a:r>
          </a:p>
          <a:p>
            <a:pPr marL="0" indent="0">
              <a:buNone/>
            </a:pPr>
            <a:r>
              <a:rPr lang="sl-SI" b="1" dirty="0" smtClean="0"/>
              <a:t>-  Živali na našem </a:t>
            </a:r>
            <a:r>
              <a:rPr lang="sl-SI" b="1" dirty="0" err="1" smtClean="0"/>
              <a:t>vrteškem</a:t>
            </a:r>
            <a:r>
              <a:rPr lang="sl-SI" b="1" dirty="0" smtClean="0"/>
              <a:t> igrišču od </a:t>
            </a:r>
          </a:p>
          <a:p>
            <a:pPr marL="0" indent="0">
              <a:buNone/>
            </a:pPr>
            <a:r>
              <a:rPr lang="sl-SI" b="1" dirty="0" smtClean="0"/>
              <a:t>   pomladi do jeseni</a:t>
            </a:r>
          </a:p>
          <a:p>
            <a:pPr>
              <a:buFontTx/>
              <a:buChar char="-"/>
            </a:pP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676" y="1196752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91680" y="282798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NAVODILO: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Izbrani tematski sklop naj temelji na procesu </a:t>
            </a:r>
          </a:p>
          <a:p>
            <a:pPr marL="0" indent="0">
              <a:buNone/>
            </a:pPr>
            <a:r>
              <a:rPr lang="sl-SI" b="1" dirty="0" smtClean="0"/>
              <a:t>SPOZNAVANJA okolja,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RAZISKOVALNI dejavnosti</a:t>
            </a:r>
          </a:p>
          <a:p>
            <a:pPr marL="0" indent="0" algn="ctr">
              <a:buNone/>
            </a:pPr>
            <a:r>
              <a:rPr lang="sl-SI" b="1" dirty="0"/>
              <a:t>t</a:t>
            </a:r>
            <a:r>
              <a:rPr lang="sl-SI" b="1" dirty="0" smtClean="0"/>
              <a:t>er</a:t>
            </a:r>
          </a:p>
          <a:p>
            <a:pPr marL="0" indent="0">
              <a:buNone/>
            </a:pPr>
            <a:r>
              <a:rPr lang="sl-SI" b="1" dirty="0" smtClean="0"/>
              <a:t>RAZVIJANJU ustvarjalnih sposobnosti</a:t>
            </a:r>
          </a:p>
          <a:p>
            <a:pPr marL="0" indent="0" algn="ctr">
              <a:buNone/>
            </a:pPr>
            <a:r>
              <a:rPr lang="sl-SI" b="1" dirty="0"/>
              <a:t>s</a:t>
            </a:r>
            <a:r>
              <a:rPr lang="sl-SI" b="1" dirty="0" smtClean="0"/>
              <a:t>kozi naslednje</a:t>
            </a:r>
          </a:p>
          <a:p>
            <a:pPr marL="0" indent="0" algn="ctr">
              <a:buNone/>
            </a:pPr>
            <a:r>
              <a:rPr lang="sl-SI" b="1" dirty="0" smtClean="0"/>
              <a:t>VIDIKE: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24744"/>
            <a:ext cx="936104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73332" y="30733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5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a) SPECIALNO - DIDAKTIČNI VIDIKI</a:t>
            </a:r>
          </a:p>
          <a:p>
            <a:pPr marL="457200" indent="-457200">
              <a:buAutoNum type="alphaLcParenR"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b) PEDAGOŠKO PSIHOLOŠKI VIDIKI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c) NARAVOSLOVNI VIDIKI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260" y="1099450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36264" y="30733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1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b="1" dirty="0" smtClean="0"/>
              <a:t>DRUGO:</a:t>
            </a:r>
          </a:p>
          <a:p>
            <a:pPr marL="0" indent="0">
              <a:buNone/>
            </a:pPr>
            <a:r>
              <a:rPr lang="sl-SI" b="1" dirty="0" smtClean="0"/>
              <a:t>Izbrani tematski sklop – tema lahko ima tematski podsklop ali podtemo, ki je v skladu z izbrano glavno temo določi vrtec sam.</a:t>
            </a:r>
          </a:p>
          <a:p>
            <a:pPr marL="0" indent="0">
              <a:buNone/>
            </a:pPr>
            <a:endParaRPr lang="sl-SI" b="1" dirty="0"/>
          </a:p>
          <a:p>
            <a:pPr marL="0" indent="0">
              <a:buNone/>
            </a:pPr>
            <a:r>
              <a:rPr lang="sl-SI" b="1" dirty="0" smtClean="0"/>
              <a:t>Cilje, metode in oblike določi vrtec sam.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52" y="1244036"/>
            <a:ext cx="864096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920372" y="426028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5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26" y="260648"/>
            <a:ext cx="7467600" cy="1143000"/>
          </a:xfrm>
        </p:spPr>
        <p:txBody>
          <a:bodyPr/>
          <a:lstStyle/>
          <a:p>
            <a:pPr algn="ctr"/>
            <a:r>
              <a:rPr lang="sl-SI" b="1" dirty="0" smtClean="0"/>
              <a:t>AKTIVNOSTI V OKVIRU OBVEZNIH TEMATSKIH SKLOPOV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l-SI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sl-SI" dirty="0"/>
              <a:t>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6" y="1700808"/>
            <a:ext cx="2112234" cy="259228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888"/>
            <a:ext cx="2160240" cy="252028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4984"/>
            <a:ext cx="2016224" cy="2520280"/>
          </a:xfrm>
          <a:prstGeom prst="rect">
            <a:avLst/>
          </a:prstGeom>
        </p:spPr>
      </p:pic>
      <p:pic>
        <p:nvPicPr>
          <p:cNvPr id="8" name="Slika 7" descr="Ekosola_marec_2011-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464" y="1124744"/>
            <a:ext cx="950000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/>
          <p:cNvPicPr/>
          <p:nvPr/>
        </p:nvPicPr>
        <p:blipFill>
          <a:blip r:embed="rId6"/>
          <a:stretch>
            <a:fillRect/>
          </a:stretch>
        </p:blipFill>
        <p:spPr>
          <a:xfrm>
            <a:off x="7926992" y="193276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4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 smtClean="0"/>
              <a:t>B) IZVESTI AKTIVNOSTI V OKVIRU</a:t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   DVEH (OD TREH) OBVEZNIH</a:t>
            </a:r>
            <a:br>
              <a:rPr lang="sl-SI" b="1" dirty="0" smtClean="0"/>
            </a:br>
            <a:r>
              <a:rPr lang="sl-SI" b="1" dirty="0"/>
              <a:t> </a:t>
            </a:r>
            <a:r>
              <a:rPr lang="sl-SI" b="1" dirty="0" smtClean="0"/>
              <a:t>    TEMATSKIH SKLOPOV</a:t>
            </a:r>
            <a:endParaRPr lang="sl-SI" b="1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smtClean="0"/>
              <a:t>ODPADKI</a:t>
            </a:r>
          </a:p>
          <a:p>
            <a:pPr marL="0" indent="0">
              <a:buNone/>
            </a:pPr>
            <a:r>
              <a:rPr lang="sl-SI" b="1" dirty="0" smtClean="0"/>
              <a:t>Ločevanje odpadkov (uvajanje in izvajanje), odlaganje odpadkov na ekološke otoke, koristna izraba odpadkov, sodelovanje v humanitarnih zbiralnih akcijah.</a:t>
            </a:r>
          </a:p>
          <a:p>
            <a:pPr marL="0" indent="0">
              <a:buNone/>
            </a:pPr>
            <a:r>
              <a:rPr lang="sl-SI" b="1" dirty="0" smtClean="0"/>
              <a:t>Vrsto odpadkov in način </a:t>
            </a:r>
            <a:r>
              <a:rPr lang="sl-SI" b="1" dirty="0" smtClean="0"/>
              <a:t>zbiranja določi </a:t>
            </a:r>
            <a:r>
              <a:rPr lang="sl-SI" b="1" dirty="0" smtClean="0"/>
              <a:t>vrtec sam.</a:t>
            </a:r>
          </a:p>
          <a:p>
            <a:pPr marL="0" indent="0">
              <a:buNone/>
            </a:pPr>
            <a:endParaRPr lang="sl-SI" b="1" dirty="0" smtClean="0"/>
          </a:p>
          <a:p>
            <a:pPr marL="0" indent="0">
              <a:buNone/>
            </a:pPr>
            <a:r>
              <a:rPr lang="sl-SI" b="1" dirty="0" smtClean="0"/>
              <a:t>VODA</a:t>
            </a:r>
          </a:p>
          <a:p>
            <a:pPr marL="0" indent="0">
              <a:buNone/>
            </a:pPr>
            <a:r>
              <a:rPr lang="sl-SI" b="1" dirty="0" smtClean="0"/>
              <a:t>Vrtec s programom opredeli aktivnosti in oblike varčevanja z vodo. Podrobnejšo temo in način izvedbe določi vrtec sam.</a:t>
            </a:r>
            <a:endParaRPr lang="sl-SI" b="1" dirty="0"/>
          </a:p>
        </p:txBody>
      </p:sp>
      <p:pic>
        <p:nvPicPr>
          <p:cNvPr id="4" name="Slika 3" descr="Ekosola_marec_2011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436" y="1109224"/>
            <a:ext cx="869400" cy="99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62076" y="307524"/>
            <a:ext cx="792088" cy="77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38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334</Words>
  <Application>Microsoft Office PowerPoint</Application>
  <PresentationFormat>Diaprojekcija na zaslonu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Altana</vt:lpstr>
      <vt:lpstr>EKOAKCIJSKI NAČRT ZA EKOVRTCE ZA ŠOLSKO LETO 2015/16</vt:lpstr>
      <vt:lpstr>ZGODNJE NARAVOSLOVJE</vt:lpstr>
      <vt:lpstr>A) IZBRATI NAJMANJ EN SKLOP           PROJEKTA – TEMO „ZGODNJE       NARAVOSLOVJE“</vt:lpstr>
      <vt:lpstr>PowerPointova predstavitev</vt:lpstr>
      <vt:lpstr>PowerPointova predstavitev</vt:lpstr>
      <vt:lpstr>PowerPointova predstavitev</vt:lpstr>
      <vt:lpstr>PowerPointova predstavitev</vt:lpstr>
      <vt:lpstr>AKTIVNOSTI V OKVIRU OBVEZNIH TEMATSKIH SKLOPOV</vt:lpstr>
      <vt:lpstr>B) IZVESTI AKTIVNOSTI V OKVIRU      DVEH (OD TREH) OBVEZNIH      TEMATSKIH SKLOPOV</vt:lpstr>
      <vt:lpstr>PowerPointova predstavitev</vt:lpstr>
      <vt:lpstr>SODELOVANJE V PROJEKTU</vt:lpstr>
      <vt:lpstr>C) SODELOVATI PRI ENEM OD      NASLEDNJIH PROJEKTOV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*</dc:creator>
  <cp:lastModifiedBy>Dunja</cp:lastModifiedBy>
  <cp:revision>30</cp:revision>
  <dcterms:created xsi:type="dcterms:W3CDTF">2015-05-15T12:38:27Z</dcterms:created>
  <dcterms:modified xsi:type="dcterms:W3CDTF">2015-05-27T06:44:39Z</dcterms:modified>
</cp:coreProperties>
</file>